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55" r:id="rId26"/>
    <p:sldId id="348" r:id="rId27"/>
    <p:sldId id="349" r:id="rId28"/>
    <p:sldId id="350" r:id="rId29"/>
    <p:sldId id="351" r:id="rId30"/>
    <p:sldId id="352" r:id="rId31"/>
    <p:sldId id="354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5" r:id="rId56"/>
    <p:sldId id="258" r:id="rId57"/>
    <p:sldId id="259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269" r:id="rId68"/>
    <p:sldId id="270" r:id="rId69"/>
    <p:sldId id="271" r:id="rId70"/>
    <p:sldId id="272" r:id="rId71"/>
    <p:sldId id="273" r:id="rId72"/>
    <p:sldId id="274" r:id="rId73"/>
    <p:sldId id="275" r:id="rId74"/>
    <p:sldId id="276" r:id="rId75"/>
    <p:sldId id="277" r:id="rId76"/>
    <p:sldId id="368" r:id="rId77"/>
    <p:sldId id="278" r:id="rId78"/>
    <p:sldId id="279" r:id="rId79"/>
    <p:sldId id="280" r:id="rId80"/>
    <p:sldId id="281" r:id="rId81"/>
    <p:sldId id="282" r:id="rId82"/>
    <p:sldId id="284" r:id="rId83"/>
    <p:sldId id="286" r:id="rId84"/>
    <p:sldId id="288" r:id="rId85"/>
    <p:sldId id="356" r:id="rId86"/>
    <p:sldId id="357" r:id="rId87"/>
    <p:sldId id="358" r:id="rId88"/>
    <p:sldId id="359" r:id="rId89"/>
    <p:sldId id="360" r:id="rId90"/>
    <p:sldId id="361" r:id="rId91"/>
    <p:sldId id="363" r:id="rId92"/>
    <p:sldId id="364" r:id="rId93"/>
    <p:sldId id="365" r:id="rId94"/>
    <p:sldId id="366" r:id="rId95"/>
    <p:sldId id="367" r:id="rId96"/>
    <p:sldId id="369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3" d="100"/>
          <a:sy n="73" d="100"/>
        </p:scale>
        <p:origin x="-510" y="-6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3D2D1-CE45-4637-BA81-9807B302B73F}" type="datetimeFigureOut">
              <a:rPr lang="en-US" smtClean="0"/>
              <a:pPr/>
              <a:t>15-Feb-22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56577-0641-4E69-982A-87BEB058E0F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2160590"/>
            <a:ext cx="7924800" cy="388077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3600" dirty="0" smtClean="0"/>
          </a:p>
          <a:p>
            <a:pPr>
              <a:buNone/>
            </a:pPr>
            <a:r>
              <a:rPr lang="en-US" sz="4000" dirty="0" smtClean="0"/>
              <a:t>Requirement Modeling / Fact finding techniques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6049" t="5000" r="16049" b="17000"/>
          <a:stretch>
            <a:fillRect/>
          </a:stretch>
        </p:blipFill>
        <p:spPr bwMode="auto">
          <a:xfrm>
            <a:off x="457200" y="381000"/>
            <a:ext cx="8382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6564" t="5000" r="17791" b="15000"/>
          <a:stretch>
            <a:fillRect/>
          </a:stretch>
        </p:blipFill>
        <p:spPr bwMode="auto">
          <a:xfrm>
            <a:off x="533400" y="381000"/>
            <a:ext cx="8153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6875" r="15625" b="15000"/>
          <a:stretch>
            <a:fillRect/>
          </a:stretch>
        </p:blipFill>
        <p:spPr bwMode="auto">
          <a:xfrm>
            <a:off x="381000" y="0"/>
            <a:ext cx="82296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13043" r="14907" b="15000"/>
          <a:stretch>
            <a:fillRect/>
          </a:stretch>
        </p:blipFill>
        <p:spPr bwMode="auto">
          <a:xfrm>
            <a:off x="0" y="0"/>
            <a:ext cx="88392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5625" r="12500" b="14000"/>
          <a:stretch>
            <a:fillRect/>
          </a:stretch>
        </p:blipFill>
        <p:spPr bwMode="auto">
          <a:xfrm>
            <a:off x="381000" y="0"/>
            <a:ext cx="87630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14557" r="12658" b="14000"/>
          <a:stretch>
            <a:fillRect/>
          </a:stretch>
        </p:blipFill>
        <p:spPr bwMode="auto">
          <a:xfrm>
            <a:off x="381000" y="0"/>
            <a:ext cx="87630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12121" r="12727" b="10000"/>
          <a:stretch>
            <a:fillRect/>
          </a:stretch>
        </p:blipFill>
        <p:spPr bwMode="auto">
          <a:xfrm>
            <a:off x="457200" y="609600"/>
            <a:ext cx="8382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15190" r="12025" b="16000"/>
          <a:stretch>
            <a:fillRect/>
          </a:stretch>
        </p:blipFill>
        <p:spPr bwMode="auto">
          <a:xfrm>
            <a:off x="381000" y="381000"/>
            <a:ext cx="8241393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12821" r="10256" b="10000"/>
          <a:stretch>
            <a:fillRect/>
          </a:stretch>
        </p:blipFill>
        <p:spPr bwMode="auto">
          <a:xfrm>
            <a:off x="533400" y="304800"/>
            <a:ext cx="8077200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l="14024" r="11585" b="6000"/>
          <a:stretch>
            <a:fillRect/>
          </a:stretch>
        </p:blipFill>
        <p:spPr bwMode="auto">
          <a:xfrm>
            <a:off x="381000" y="0"/>
            <a:ext cx="8382000" cy="645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5000" r="12500" b="15000"/>
          <a:stretch>
            <a:fillRect/>
          </a:stretch>
        </p:blipFill>
        <p:spPr bwMode="auto">
          <a:xfrm>
            <a:off x="304800" y="304800"/>
            <a:ext cx="84582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1875" t="9000" r="10000" b="16000"/>
          <a:stretch>
            <a:fillRect/>
          </a:stretch>
        </p:blipFill>
        <p:spPr bwMode="auto">
          <a:xfrm>
            <a:off x="381000" y="0"/>
            <a:ext cx="8001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6875" t="34000" r="20000" b="14000"/>
          <a:stretch>
            <a:fillRect/>
          </a:stretch>
        </p:blipFill>
        <p:spPr bwMode="auto">
          <a:xfrm>
            <a:off x="228600" y="304800"/>
            <a:ext cx="8458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0000" t="12000" r="11875" b="9237"/>
          <a:stretch>
            <a:fillRect/>
          </a:stretch>
        </p:blipFill>
        <p:spPr bwMode="auto">
          <a:xfrm>
            <a:off x="381000" y="0"/>
            <a:ext cx="8382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l="15385" r="10897" b="15000"/>
          <a:stretch>
            <a:fillRect/>
          </a:stretch>
        </p:blipFill>
        <p:spPr bwMode="auto">
          <a:xfrm>
            <a:off x="381000" y="381000"/>
            <a:ext cx="8458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l="11538" r="11539" b="10000"/>
          <a:stretch>
            <a:fillRect/>
          </a:stretch>
        </p:blipFill>
        <p:spPr bwMode="auto">
          <a:xfrm>
            <a:off x="457200" y="342900"/>
            <a:ext cx="8686800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4000" dirty="0" smtClean="0"/>
              <a:t>                Feasibility Study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31250" t="23000" r="32500" b="10000"/>
          <a:stretch>
            <a:fillRect/>
          </a:stretch>
        </p:blipFill>
        <p:spPr bwMode="auto">
          <a:xfrm>
            <a:off x="812800" y="381000"/>
            <a:ext cx="7823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31250" t="24000" r="34375" b="16000"/>
          <a:stretch>
            <a:fillRect/>
          </a:stretch>
        </p:blipFill>
        <p:spPr bwMode="auto">
          <a:xfrm>
            <a:off x="914400" y="381000"/>
            <a:ext cx="7433733" cy="5767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32500" t="29000" r="33125" b="10000"/>
          <a:stretch>
            <a:fillRect/>
          </a:stretch>
        </p:blipFill>
        <p:spPr bwMode="auto">
          <a:xfrm>
            <a:off x="838200" y="304800"/>
            <a:ext cx="7899400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30625" t="29000" r="33750" b="27000"/>
          <a:stretch>
            <a:fillRect/>
          </a:stretch>
        </p:blipFill>
        <p:spPr bwMode="auto">
          <a:xfrm>
            <a:off x="762000" y="304800"/>
            <a:ext cx="7848600" cy="597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4384" r="15068" b="16000"/>
          <a:stretch>
            <a:fillRect/>
          </a:stretch>
        </p:blipFill>
        <p:spPr bwMode="auto">
          <a:xfrm>
            <a:off x="533400" y="0"/>
            <a:ext cx="78486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31250" t="22000" r="33750" b="6000"/>
          <a:stretch>
            <a:fillRect/>
          </a:stretch>
        </p:blipFill>
        <p:spPr bwMode="auto">
          <a:xfrm>
            <a:off x="681567" y="298172"/>
            <a:ext cx="7700434" cy="602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2381" t="8163" r="14286" b="15646"/>
          <a:stretch>
            <a:fillRect/>
          </a:stretch>
        </p:blipFill>
        <p:spPr bwMode="auto">
          <a:xfrm>
            <a:off x="1600200" y="1143000"/>
            <a:ext cx="5867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0784" t="11727" r="12745" b="7651"/>
          <a:stretch>
            <a:fillRect/>
          </a:stretch>
        </p:blipFill>
        <p:spPr bwMode="auto">
          <a:xfrm>
            <a:off x="381000" y="381000"/>
            <a:ext cx="8382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1775" t="11594" r="12138" b="14493"/>
          <a:stretch>
            <a:fillRect/>
          </a:stretch>
        </p:blipFill>
        <p:spPr bwMode="auto">
          <a:xfrm>
            <a:off x="533400" y="609600"/>
            <a:ext cx="8229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2621" t="10309" r="13592" b="13109"/>
          <a:stretch>
            <a:fillRect/>
          </a:stretch>
        </p:blipFill>
        <p:spPr bwMode="auto">
          <a:xfrm>
            <a:off x="609600" y="762000"/>
            <a:ext cx="8001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1538" t="8969" r="12500" b="10314"/>
          <a:stretch>
            <a:fillRect/>
          </a:stretch>
        </p:blipFill>
        <p:spPr bwMode="auto">
          <a:xfrm>
            <a:off x="609600" y="457200"/>
            <a:ext cx="8153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1927" t="8615" r="11927" b="12718"/>
          <a:stretch>
            <a:fillRect/>
          </a:stretch>
        </p:blipFill>
        <p:spPr bwMode="auto">
          <a:xfrm>
            <a:off x="609600" y="457200"/>
            <a:ext cx="8077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4035" t="8930" r="15789" b="14842"/>
          <a:stretch>
            <a:fillRect/>
          </a:stretch>
        </p:blipFill>
        <p:spPr bwMode="auto">
          <a:xfrm>
            <a:off x="762000" y="533400"/>
            <a:ext cx="7543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3084" t="12852" r="16822" b="22886"/>
          <a:stretch>
            <a:fillRect/>
          </a:stretch>
        </p:blipFill>
        <p:spPr bwMode="auto">
          <a:xfrm>
            <a:off x="609600" y="228600"/>
            <a:ext cx="7924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1818" t="8376" r="11818" b="10940"/>
          <a:stretch>
            <a:fillRect/>
          </a:stretch>
        </p:blipFill>
        <p:spPr bwMode="auto">
          <a:xfrm>
            <a:off x="609600" y="304800"/>
            <a:ext cx="8153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5244" t="5000" r="14634" b="15000"/>
          <a:stretch>
            <a:fillRect/>
          </a:stretch>
        </p:blipFill>
        <p:spPr bwMode="auto">
          <a:xfrm>
            <a:off x="381000" y="381000"/>
            <a:ext cx="8763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12621" t="8655" r="11651" b="10566"/>
          <a:stretch>
            <a:fillRect/>
          </a:stretch>
        </p:blipFill>
        <p:spPr bwMode="auto">
          <a:xfrm>
            <a:off x="609600" y="609600"/>
            <a:ext cx="8001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2389" t="9912" r="12389" b="13628"/>
          <a:stretch>
            <a:fillRect/>
          </a:stretch>
        </p:blipFill>
        <p:spPr bwMode="auto">
          <a:xfrm>
            <a:off x="533400" y="762000"/>
            <a:ext cx="8305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11927" t="7523" r="12844" b="13211"/>
          <a:stretch>
            <a:fillRect/>
          </a:stretch>
        </p:blipFill>
        <p:spPr bwMode="auto">
          <a:xfrm>
            <a:off x="533400" y="4572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1818" t="8891" r="11818" b="19982"/>
          <a:stretch>
            <a:fillRect/>
          </a:stretch>
        </p:blipFill>
        <p:spPr bwMode="auto">
          <a:xfrm>
            <a:off x="457200" y="304800"/>
            <a:ext cx="8229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12150" t="8469" r="12149" b="9666"/>
          <a:stretch>
            <a:fillRect/>
          </a:stretch>
        </p:blipFill>
        <p:spPr bwMode="auto">
          <a:xfrm>
            <a:off x="609600" y="457200"/>
            <a:ext cx="8001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12037" t="2176" r="12037" b="7407"/>
          <a:stretch>
            <a:fillRect/>
          </a:stretch>
        </p:blipFill>
        <p:spPr bwMode="auto">
          <a:xfrm>
            <a:off x="533400" y="609600"/>
            <a:ext cx="792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11272" t="4286" r="11704" b="10000"/>
          <a:stretch>
            <a:fillRect/>
          </a:stretch>
        </p:blipFill>
        <p:spPr bwMode="auto">
          <a:xfrm>
            <a:off x="762000" y="457200"/>
            <a:ext cx="7924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11111" r="11111" b="7142"/>
          <a:stretch>
            <a:fillRect/>
          </a:stretch>
        </p:blipFill>
        <p:spPr bwMode="auto">
          <a:xfrm>
            <a:off x="609600" y="381000"/>
            <a:ext cx="8077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l="12844" r="12844" b="25369"/>
          <a:stretch>
            <a:fillRect/>
          </a:stretch>
        </p:blipFill>
        <p:spPr bwMode="auto">
          <a:xfrm>
            <a:off x="533400" y="381000"/>
            <a:ext cx="8077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l="12677" t="4878" r="12169" b="20732"/>
          <a:stretch>
            <a:fillRect/>
          </a:stretch>
        </p:blipFill>
        <p:spPr bwMode="auto">
          <a:xfrm>
            <a:off x="609600" y="304800"/>
            <a:ext cx="8001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5060" r="16868" b="17000"/>
          <a:stretch>
            <a:fillRect/>
          </a:stretch>
        </p:blipFill>
        <p:spPr bwMode="auto">
          <a:xfrm>
            <a:off x="533400" y="0"/>
            <a:ext cx="8610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l="11538" t="5405" r="12500" b="25676"/>
          <a:stretch>
            <a:fillRect/>
          </a:stretch>
        </p:blipFill>
        <p:spPr bwMode="auto">
          <a:xfrm>
            <a:off x="304800" y="9906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l="11805" t="8947" r="12445" b="15409"/>
          <a:stretch>
            <a:fillRect/>
          </a:stretch>
        </p:blipFill>
        <p:spPr bwMode="auto">
          <a:xfrm>
            <a:off x="457200" y="457200"/>
            <a:ext cx="8153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l="11927" t="12086" r="11927" b="18086"/>
          <a:stretch>
            <a:fillRect/>
          </a:stretch>
        </p:blipFill>
        <p:spPr bwMode="auto">
          <a:xfrm>
            <a:off x="609600" y="533400"/>
            <a:ext cx="8077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 l="12279" t="7744" r="11419" b="8262"/>
          <a:stretch>
            <a:fillRect/>
          </a:stretch>
        </p:blipFill>
        <p:spPr bwMode="auto">
          <a:xfrm>
            <a:off x="381000" y="381000"/>
            <a:ext cx="8229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l="12448" t="10732" r="12862" b="6867"/>
          <a:stretch>
            <a:fillRect/>
          </a:stretch>
        </p:blipFill>
        <p:spPr bwMode="auto">
          <a:xfrm>
            <a:off x="609600" y="381000"/>
            <a:ext cx="815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 l="11818" t="10853" r="11818" b="16974"/>
          <a:stretch>
            <a:fillRect/>
          </a:stretch>
        </p:blipFill>
        <p:spPr bwMode="auto">
          <a:xfrm>
            <a:off x="381000" y="381000"/>
            <a:ext cx="8382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 l="12121" t="14224" r="12121" b="10386"/>
          <a:stretch>
            <a:fillRect/>
          </a:stretch>
        </p:blipFill>
        <p:spPr bwMode="auto">
          <a:xfrm>
            <a:off x="457200" y="457200"/>
            <a:ext cx="8382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l="12281" t="12384" r="11403" b="14551"/>
          <a:stretch>
            <a:fillRect/>
          </a:stretch>
        </p:blipFill>
        <p:spPr bwMode="auto">
          <a:xfrm>
            <a:off x="457200" y="304800"/>
            <a:ext cx="8534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l="12150" t="12678" r="12149" b="20127"/>
          <a:stretch>
            <a:fillRect/>
          </a:stretch>
        </p:blipFill>
        <p:spPr bwMode="auto">
          <a:xfrm>
            <a:off x="685800" y="304800"/>
            <a:ext cx="7924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 l="11712" t="12903" r="11712" b="12258"/>
          <a:stretch>
            <a:fillRect/>
          </a:stretch>
        </p:blipFill>
        <p:spPr bwMode="auto">
          <a:xfrm>
            <a:off x="533400" y="228600"/>
            <a:ext cx="81534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4557" r="14557" b="14000"/>
          <a:stretch>
            <a:fillRect/>
          </a:stretch>
        </p:blipFill>
        <p:spPr bwMode="auto">
          <a:xfrm>
            <a:off x="304800" y="0"/>
            <a:ext cx="85344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 l="11429" t="11500" r="11429" b="10872"/>
          <a:stretch>
            <a:fillRect/>
          </a:stretch>
        </p:blipFill>
        <p:spPr bwMode="auto">
          <a:xfrm>
            <a:off x="533400" y="381000"/>
            <a:ext cx="8229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 l="11927" t="13044" r="11927" b="17391"/>
          <a:stretch>
            <a:fillRect/>
          </a:stretch>
        </p:blipFill>
        <p:spPr bwMode="auto">
          <a:xfrm>
            <a:off x="762000" y="457200"/>
            <a:ext cx="8001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 l="11765" t="13333" r="12745" b="16078"/>
          <a:stretch>
            <a:fillRect/>
          </a:stretch>
        </p:blipFill>
        <p:spPr bwMode="auto">
          <a:xfrm>
            <a:off x="381000" y="7620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l="12150" t="10841" r="14019" b="9907"/>
          <a:stretch>
            <a:fillRect/>
          </a:stretch>
        </p:blipFill>
        <p:spPr bwMode="auto">
          <a:xfrm>
            <a:off x="609600" y="609600"/>
            <a:ext cx="7924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 l="14311" t="10018" r="13238" b="11270"/>
          <a:stretch>
            <a:fillRect/>
          </a:stretch>
        </p:blipFill>
        <p:spPr bwMode="auto">
          <a:xfrm>
            <a:off x="685800" y="457200"/>
            <a:ext cx="8001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 l="12727" t="9573" r="13636" b="9744"/>
          <a:stretch>
            <a:fillRect/>
          </a:stretch>
        </p:blipFill>
        <p:spPr bwMode="auto">
          <a:xfrm>
            <a:off x="685800" y="381000"/>
            <a:ext cx="815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 l="12621" t="9912" r="12621" b="12212"/>
          <a:stretch>
            <a:fillRect/>
          </a:stretch>
        </p:blipFill>
        <p:spPr bwMode="auto">
          <a:xfrm>
            <a:off x="487680" y="533400"/>
            <a:ext cx="8199120" cy="585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 l="13333" t="11327" r="11429" b="9381"/>
          <a:stretch>
            <a:fillRect/>
          </a:stretch>
        </p:blipFill>
        <p:spPr bwMode="auto">
          <a:xfrm>
            <a:off x="685800" y="609600"/>
            <a:ext cx="7848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 l="11429" t="10631" r="12381" b="17608"/>
          <a:stretch>
            <a:fillRect/>
          </a:stretch>
        </p:blipFill>
        <p:spPr bwMode="auto">
          <a:xfrm>
            <a:off x="533400" y="609600"/>
            <a:ext cx="8001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 l="14286" t="10126" r="13333" b="7595"/>
          <a:stretch>
            <a:fillRect/>
          </a:stretch>
        </p:blipFill>
        <p:spPr bwMode="auto">
          <a:xfrm>
            <a:off x="685800" y="304800"/>
            <a:ext cx="7924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5758" r="15151" b="14000"/>
          <a:stretch>
            <a:fillRect/>
          </a:stretch>
        </p:blipFill>
        <p:spPr bwMode="auto">
          <a:xfrm>
            <a:off x="457200" y="0"/>
            <a:ext cx="86868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l="11651" t="9877" r="11650" b="9700"/>
          <a:stretch>
            <a:fillRect/>
          </a:stretch>
        </p:blipFill>
        <p:spPr bwMode="auto">
          <a:xfrm>
            <a:off x="685800" y="381000"/>
            <a:ext cx="7924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 l="11976" r="12176" b="7394"/>
          <a:stretch>
            <a:fillRect/>
          </a:stretch>
        </p:blipFill>
        <p:spPr bwMode="auto">
          <a:xfrm>
            <a:off x="381000" y="714375"/>
            <a:ext cx="8077200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 l="12037" r="12037" b="11290"/>
          <a:stretch>
            <a:fillRect/>
          </a:stretch>
        </p:blipFill>
        <p:spPr bwMode="auto">
          <a:xfrm>
            <a:off x="457200" y="381000"/>
            <a:ext cx="815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 l="11404" r="11403" b="10175"/>
          <a:stretch>
            <a:fillRect/>
          </a:stretch>
        </p:blipFill>
        <p:spPr bwMode="auto">
          <a:xfrm>
            <a:off x="1143000" y="533400"/>
            <a:ext cx="6705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 l="11215" r="12150" b="7504"/>
          <a:stretch>
            <a:fillRect/>
          </a:stretch>
        </p:blipFill>
        <p:spPr bwMode="auto">
          <a:xfrm>
            <a:off x="762000" y="609600"/>
            <a:ext cx="7772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125" t="10938" r="20000" b="12500"/>
          <a:stretch>
            <a:fillRect/>
          </a:stretch>
        </p:blipFill>
        <p:spPr bwMode="auto">
          <a:xfrm>
            <a:off x="457200" y="517358"/>
            <a:ext cx="8001000" cy="589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       PAPER SOLVED QUESTION</a:t>
            </a:r>
          </a:p>
          <a:p>
            <a:r>
              <a:rPr lang="en-US" dirty="0" smtClean="0"/>
              <a:t>                  2016/2017/2018</a:t>
            </a: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7500" t="10156" r="15625" b="24219"/>
          <a:stretch>
            <a:fillRect/>
          </a:stretch>
        </p:blipFill>
        <p:spPr bwMode="auto">
          <a:xfrm>
            <a:off x="1066800" y="333916"/>
            <a:ext cx="7086600" cy="576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500" t="6250" r="16250" b="14063"/>
          <a:stretch>
            <a:fillRect/>
          </a:stretch>
        </p:blipFill>
        <p:spPr bwMode="auto">
          <a:xfrm>
            <a:off x="228600" y="152400"/>
            <a:ext cx="8610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5000" t="11719" r="14375" b="19531"/>
          <a:stretch>
            <a:fillRect/>
          </a:stretch>
        </p:blipFill>
        <p:spPr bwMode="auto">
          <a:xfrm>
            <a:off x="685800" y="629093"/>
            <a:ext cx="7086600" cy="5218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4970" t="5000" r="11976" b="6000"/>
          <a:stretch>
            <a:fillRect/>
          </a:stretch>
        </p:blipFill>
        <p:spPr bwMode="auto">
          <a:xfrm>
            <a:off x="0" y="76200"/>
            <a:ext cx="92964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500" t="10938" r="15000" b="17969"/>
          <a:stretch>
            <a:fillRect/>
          </a:stretch>
        </p:blipFill>
        <p:spPr bwMode="auto">
          <a:xfrm>
            <a:off x="990600" y="928254"/>
            <a:ext cx="7162800" cy="520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5000" t="8594" r="15625" b="23437"/>
          <a:stretch>
            <a:fillRect/>
          </a:stretch>
        </p:blipFill>
        <p:spPr bwMode="auto">
          <a:xfrm>
            <a:off x="685800" y="664200"/>
            <a:ext cx="7313561" cy="5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4375" t="13000" r="30000" b="20000"/>
          <a:stretch>
            <a:fillRect/>
          </a:stretch>
        </p:blipFill>
        <p:spPr bwMode="auto">
          <a:xfrm>
            <a:off x="304800" y="533400"/>
            <a:ext cx="8305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7500" t="26000" r="32500" b="22000"/>
          <a:stretch>
            <a:fillRect/>
          </a:stretch>
        </p:blipFill>
        <p:spPr bwMode="auto">
          <a:xfrm>
            <a:off x="533400" y="457200"/>
            <a:ext cx="7924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0625" t="20000" r="37500" b="8000"/>
          <a:stretch>
            <a:fillRect/>
          </a:stretch>
        </p:blipFill>
        <p:spPr bwMode="auto">
          <a:xfrm>
            <a:off x="533400" y="381000"/>
            <a:ext cx="7924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250" t="24219" r="28750" b="13281"/>
          <a:stretch>
            <a:fillRect/>
          </a:stretch>
        </p:blipFill>
        <p:spPr bwMode="auto">
          <a:xfrm>
            <a:off x="609600" y="304800"/>
            <a:ext cx="7924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0625" t="39063" r="30000" b="21094"/>
          <a:stretch>
            <a:fillRect/>
          </a:stretch>
        </p:blipFill>
        <p:spPr bwMode="auto">
          <a:xfrm>
            <a:off x="457200" y="533400"/>
            <a:ext cx="8153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Railway Reservation System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0625" t="6250" r="29375" b="9375"/>
          <a:stretch>
            <a:fillRect/>
          </a:stretch>
        </p:blipFill>
        <p:spPr bwMode="auto">
          <a:xfrm>
            <a:off x="304800" y="990600"/>
            <a:ext cx="8382000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2500" t="8594" r="22500" b="15625"/>
          <a:stretch>
            <a:fillRect/>
          </a:stretch>
        </p:blipFill>
        <p:spPr bwMode="auto">
          <a:xfrm>
            <a:off x="533400" y="457200"/>
            <a:ext cx="815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0000" t="7812" r="11875" b="10938"/>
          <a:stretch>
            <a:fillRect/>
          </a:stretch>
        </p:blipFill>
        <p:spPr bwMode="auto">
          <a:xfrm>
            <a:off x="609600" y="533400"/>
            <a:ext cx="8077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198C-D869-48F2-8349-474C495BD70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6770" t="6000" r="13044" b="15000"/>
          <a:stretch>
            <a:fillRect/>
          </a:stretch>
        </p:blipFill>
        <p:spPr bwMode="auto">
          <a:xfrm>
            <a:off x="533400" y="457200"/>
            <a:ext cx="8610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60000" t="11719" b="52344"/>
          <a:stretch>
            <a:fillRect/>
          </a:stretch>
        </p:blipFill>
        <p:spPr bwMode="auto">
          <a:xfrm>
            <a:off x="533400" y="304800"/>
            <a:ext cx="8229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0000" t="7031" r="23125" b="9375"/>
          <a:stretch>
            <a:fillRect/>
          </a:stretch>
        </p:blipFill>
        <p:spPr bwMode="auto">
          <a:xfrm>
            <a:off x="533400" y="228600"/>
            <a:ext cx="8001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0000" t="9375" r="15000" b="11719"/>
          <a:stretch>
            <a:fillRect/>
          </a:stretch>
        </p:blipFill>
        <p:spPr bwMode="auto">
          <a:xfrm>
            <a:off x="381000" y="304800"/>
            <a:ext cx="838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9375" t="6250" r="15625" b="10938"/>
          <a:stretch>
            <a:fillRect/>
          </a:stretch>
        </p:blipFill>
        <p:spPr bwMode="auto">
          <a:xfrm>
            <a:off x="533400" y="228600"/>
            <a:ext cx="83058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1875" t="10156" r="16875" b="10156"/>
          <a:stretch>
            <a:fillRect/>
          </a:stretch>
        </p:blipFill>
        <p:spPr bwMode="auto">
          <a:xfrm>
            <a:off x="533400" y="228600"/>
            <a:ext cx="8305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8750" t="17969" r="39375" b="39062"/>
          <a:stretch>
            <a:fillRect/>
          </a:stretch>
        </p:blipFill>
        <p:spPr bwMode="auto">
          <a:xfrm>
            <a:off x="381000" y="152400"/>
            <a:ext cx="8534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7500" t="16406" r="26250" b="28125"/>
          <a:stretch>
            <a:fillRect/>
          </a:stretch>
        </p:blipFill>
        <p:spPr bwMode="auto">
          <a:xfrm>
            <a:off x="457200" y="304800"/>
            <a:ext cx="8229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100</Words>
  <Application>Microsoft Office PowerPoint</Application>
  <PresentationFormat>On-screen Show (4:3)</PresentationFormat>
  <Paragraphs>90</Paragraphs>
  <Slides>96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Railway Reservation System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BCA staff</dc:creator>
  <cp:lastModifiedBy>BCA staff</cp:lastModifiedBy>
  <cp:revision>19</cp:revision>
  <dcterms:created xsi:type="dcterms:W3CDTF">2022-01-22T06:46:23Z</dcterms:created>
  <dcterms:modified xsi:type="dcterms:W3CDTF">2022-02-15T08:30:43Z</dcterms:modified>
</cp:coreProperties>
</file>